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50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3262175-5476-430C-9752-91E8DB23C26E}" type="datetimeFigureOut">
              <a:rPr lang="ro-RO" smtClean="0"/>
              <a:t>19.04.2018</a:t>
            </a:fld>
            <a:endParaRPr lang="ro-RO"/>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ro-RO"/>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58E858C-E9D7-4DF8-921D-8BA8A90217E7}" type="slidenum">
              <a:rPr lang="ro-RO" smtClean="0"/>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3262175-5476-430C-9752-91E8DB23C26E}" type="datetimeFigureOut">
              <a:rPr lang="ro-RO" smtClean="0"/>
              <a:t>19.04.2018</a:t>
            </a:fld>
            <a:endParaRPr lang="ro-RO"/>
          </a:p>
        </p:txBody>
      </p:sp>
      <p:sp>
        <p:nvSpPr>
          <p:cNvPr id="5" name="Footer Placeholder 4"/>
          <p:cNvSpPr>
            <a:spLocks noGrp="1"/>
          </p:cNvSpPr>
          <p:nvPr>
            <p:ph type="ftr" sz="quarter" idx="11"/>
          </p:nvPr>
        </p:nvSpPr>
        <p:spPr/>
        <p:txBody>
          <a:bodyPr/>
          <a:lstStyle>
            <a:extLst/>
          </a:lstStyle>
          <a:p>
            <a:endParaRPr lang="ro-RO"/>
          </a:p>
        </p:txBody>
      </p:sp>
      <p:sp>
        <p:nvSpPr>
          <p:cNvPr id="6" name="Slide Number Placeholder 5"/>
          <p:cNvSpPr>
            <a:spLocks noGrp="1"/>
          </p:cNvSpPr>
          <p:nvPr>
            <p:ph type="sldNum" sz="quarter" idx="12"/>
          </p:nvPr>
        </p:nvSpPr>
        <p:spPr/>
        <p:txBody>
          <a:bodyPr/>
          <a:lstStyle>
            <a:extLst/>
          </a:lstStyle>
          <a:p>
            <a:fld id="{E58E858C-E9D7-4DF8-921D-8BA8A90217E7}" type="slidenum">
              <a:rPr lang="ro-RO" smtClean="0"/>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3262175-5476-430C-9752-91E8DB23C26E}" type="datetimeFigureOut">
              <a:rPr lang="ro-RO" smtClean="0"/>
              <a:t>19.04.2018</a:t>
            </a:fld>
            <a:endParaRPr lang="ro-RO"/>
          </a:p>
        </p:txBody>
      </p:sp>
      <p:sp>
        <p:nvSpPr>
          <p:cNvPr id="5" name="Footer Placeholder 4"/>
          <p:cNvSpPr>
            <a:spLocks noGrp="1"/>
          </p:cNvSpPr>
          <p:nvPr>
            <p:ph type="ftr" sz="quarter" idx="11"/>
          </p:nvPr>
        </p:nvSpPr>
        <p:spPr/>
        <p:txBody>
          <a:bodyPr/>
          <a:lstStyle>
            <a:extLst/>
          </a:lstStyle>
          <a:p>
            <a:endParaRPr lang="ro-RO"/>
          </a:p>
        </p:txBody>
      </p:sp>
      <p:sp>
        <p:nvSpPr>
          <p:cNvPr id="6" name="Slide Number Placeholder 5"/>
          <p:cNvSpPr>
            <a:spLocks noGrp="1"/>
          </p:cNvSpPr>
          <p:nvPr>
            <p:ph type="sldNum" sz="quarter" idx="12"/>
          </p:nvPr>
        </p:nvSpPr>
        <p:spPr/>
        <p:txBody>
          <a:bodyPr/>
          <a:lstStyle>
            <a:extLst/>
          </a:lstStyle>
          <a:p>
            <a:fld id="{E58E858C-E9D7-4DF8-921D-8BA8A90217E7}" type="slidenum">
              <a:rPr lang="ro-RO" smtClean="0"/>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3262175-5476-430C-9752-91E8DB23C26E}" type="datetimeFigureOut">
              <a:rPr lang="ro-RO" smtClean="0"/>
              <a:t>19.04.2018</a:t>
            </a:fld>
            <a:endParaRPr lang="ro-RO"/>
          </a:p>
        </p:txBody>
      </p:sp>
      <p:sp>
        <p:nvSpPr>
          <p:cNvPr id="5" name="Footer Placeholder 4"/>
          <p:cNvSpPr>
            <a:spLocks noGrp="1"/>
          </p:cNvSpPr>
          <p:nvPr>
            <p:ph type="ftr" sz="quarter" idx="11"/>
          </p:nvPr>
        </p:nvSpPr>
        <p:spPr/>
        <p:txBody>
          <a:bodyPr/>
          <a:lstStyle>
            <a:extLst/>
          </a:lstStyle>
          <a:p>
            <a:endParaRPr lang="ro-RO"/>
          </a:p>
        </p:txBody>
      </p:sp>
      <p:sp>
        <p:nvSpPr>
          <p:cNvPr id="6" name="Slide Number Placeholder 5"/>
          <p:cNvSpPr>
            <a:spLocks noGrp="1"/>
          </p:cNvSpPr>
          <p:nvPr>
            <p:ph type="sldNum" sz="quarter" idx="12"/>
          </p:nvPr>
        </p:nvSpPr>
        <p:spPr/>
        <p:txBody>
          <a:bodyPr/>
          <a:lstStyle>
            <a:extLst/>
          </a:lstStyle>
          <a:p>
            <a:fld id="{E58E858C-E9D7-4DF8-921D-8BA8A90217E7}" type="slidenum">
              <a:rPr lang="ro-RO" smtClean="0"/>
              <a:t>‹#›</a:t>
            </a:fld>
            <a:endParaRPr lang="ro-RO"/>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3262175-5476-430C-9752-91E8DB23C26E}" type="datetimeFigureOut">
              <a:rPr lang="ro-RO" smtClean="0"/>
              <a:t>19.04.2018</a:t>
            </a:fld>
            <a:endParaRPr lang="ro-RO"/>
          </a:p>
        </p:txBody>
      </p:sp>
      <p:sp>
        <p:nvSpPr>
          <p:cNvPr id="5" name="Footer Placeholder 4"/>
          <p:cNvSpPr>
            <a:spLocks noGrp="1"/>
          </p:cNvSpPr>
          <p:nvPr>
            <p:ph type="ftr" sz="quarter" idx="11"/>
          </p:nvPr>
        </p:nvSpPr>
        <p:spPr/>
        <p:txBody>
          <a:bodyPr/>
          <a:lstStyle>
            <a:extLst/>
          </a:lstStyle>
          <a:p>
            <a:endParaRPr lang="ro-RO"/>
          </a:p>
        </p:txBody>
      </p:sp>
      <p:sp>
        <p:nvSpPr>
          <p:cNvPr id="6" name="Slide Number Placeholder 5"/>
          <p:cNvSpPr>
            <a:spLocks noGrp="1"/>
          </p:cNvSpPr>
          <p:nvPr>
            <p:ph type="sldNum" sz="quarter" idx="12"/>
          </p:nvPr>
        </p:nvSpPr>
        <p:spPr/>
        <p:txBody>
          <a:bodyPr/>
          <a:lstStyle>
            <a:extLst/>
          </a:lstStyle>
          <a:p>
            <a:fld id="{E58E858C-E9D7-4DF8-921D-8BA8A90217E7}" type="slidenum">
              <a:rPr lang="ro-RO" smtClean="0"/>
              <a:t>‹#›</a:t>
            </a:fld>
            <a:endParaRPr lang="ro-RO"/>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3262175-5476-430C-9752-91E8DB23C26E}" type="datetimeFigureOut">
              <a:rPr lang="ro-RO" smtClean="0"/>
              <a:t>19.04.2018</a:t>
            </a:fld>
            <a:endParaRPr lang="ro-RO"/>
          </a:p>
        </p:txBody>
      </p:sp>
      <p:sp>
        <p:nvSpPr>
          <p:cNvPr id="6" name="Footer Placeholder 5"/>
          <p:cNvSpPr>
            <a:spLocks noGrp="1"/>
          </p:cNvSpPr>
          <p:nvPr>
            <p:ph type="ftr" sz="quarter" idx="11"/>
          </p:nvPr>
        </p:nvSpPr>
        <p:spPr/>
        <p:txBody>
          <a:bodyPr/>
          <a:lstStyle>
            <a:extLst/>
          </a:lstStyle>
          <a:p>
            <a:endParaRPr lang="ro-RO"/>
          </a:p>
        </p:txBody>
      </p:sp>
      <p:sp>
        <p:nvSpPr>
          <p:cNvPr id="7" name="Slide Number Placeholder 6"/>
          <p:cNvSpPr>
            <a:spLocks noGrp="1"/>
          </p:cNvSpPr>
          <p:nvPr>
            <p:ph type="sldNum" sz="quarter" idx="12"/>
          </p:nvPr>
        </p:nvSpPr>
        <p:spPr/>
        <p:txBody>
          <a:bodyPr/>
          <a:lstStyle>
            <a:extLst/>
          </a:lstStyle>
          <a:p>
            <a:fld id="{E58E858C-E9D7-4DF8-921D-8BA8A90217E7}" type="slidenum">
              <a:rPr lang="ro-RO" smtClean="0"/>
              <a:t>‹#›</a:t>
            </a:fld>
            <a:endParaRPr lang="ro-RO"/>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3262175-5476-430C-9752-91E8DB23C26E}" type="datetimeFigureOut">
              <a:rPr lang="ro-RO" smtClean="0"/>
              <a:t>19.04.2018</a:t>
            </a:fld>
            <a:endParaRPr lang="ro-RO"/>
          </a:p>
        </p:txBody>
      </p:sp>
      <p:sp>
        <p:nvSpPr>
          <p:cNvPr id="8" name="Footer Placeholder 7"/>
          <p:cNvSpPr>
            <a:spLocks noGrp="1"/>
          </p:cNvSpPr>
          <p:nvPr>
            <p:ph type="ftr" sz="quarter" idx="11"/>
          </p:nvPr>
        </p:nvSpPr>
        <p:spPr/>
        <p:txBody>
          <a:bodyPr/>
          <a:lstStyle>
            <a:extLst/>
          </a:lstStyle>
          <a:p>
            <a:endParaRPr lang="ro-RO"/>
          </a:p>
        </p:txBody>
      </p:sp>
      <p:sp>
        <p:nvSpPr>
          <p:cNvPr id="9" name="Slide Number Placeholder 8"/>
          <p:cNvSpPr>
            <a:spLocks noGrp="1"/>
          </p:cNvSpPr>
          <p:nvPr>
            <p:ph type="sldNum" sz="quarter" idx="12"/>
          </p:nvPr>
        </p:nvSpPr>
        <p:spPr/>
        <p:txBody>
          <a:bodyPr/>
          <a:lstStyle>
            <a:extLst/>
          </a:lstStyle>
          <a:p>
            <a:fld id="{E58E858C-E9D7-4DF8-921D-8BA8A90217E7}" type="slidenum">
              <a:rPr lang="ro-RO" smtClean="0"/>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3262175-5476-430C-9752-91E8DB23C26E}" type="datetimeFigureOut">
              <a:rPr lang="ro-RO" smtClean="0"/>
              <a:t>19.04.2018</a:t>
            </a:fld>
            <a:endParaRPr lang="ro-RO"/>
          </a:p>
        </p:txBody>
      </p:sp>
      <p:sp>
        <p:nvSpPr>
          <p:cNvPr id="4" name="Footer Placeholder 3"/>
          <p:cNvSpPr>
            <a:spLocks noGrp="1"/>
          </p:cNvSpPr>
          <p:nvPr>
            <p:ph type="ftr" sz="quarter" idx="11"/>
          </p:nvPr>
        </p:nvSpPr>
        <p:spPr/>
        <p:txBody>
          <a:bodyPr/>
          <a:lstStyle>
            <a:extLst/>
          </a:lstStyle>
          <a:p>
            <a:endParaRPr lang="ro-RO"/>
          </a:p>
        </p:txBody>
      </p:sp>
      <p:sp>
        <p:nvSpPr>
          <p:cNvPr id="5" name="Slide Number Placeholder 4"/>
          <p:cNvSpPr>
            <a:spLocks noGrp="1"/>
          </p:cNvSpPr>
          <p:nvPr>
            <p:ph type="sldNum" sz="quarter" idx="12"/>
          </p:nvPr>
        </p:nvSpPr>
        <p:spPr/>
        <p:txBody>
          <a:bodyPr/>
          <a:lstStyle>
            <a:extLst/>
          </a:lstStyle>
          <a:p>
            <a:fld id="{E58E858C-E9D7-4DF8-921D-8BA8A90217E7}" type="slidenum">
              <a:rPr lang="ro-RO" smtClean="0"/>
              <a:t>‹#›</a:t>
            </a:fld>
            <a:endParaRPr lang="ro-RO"/>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3262175-5476-430C-9752-91E8DB23C26E}" type="datetimeFigureOut">
              <a:rPr lang="ro-RO" smtClean="0"/>
              <a:t>19.04.2018</a:t>
            </a:fld>
            <a:endParaRPr lang="ro-RO"/>
          </a:p>
        </p:txBody>
      </p:sp>
      <p:sp>
        <p:nvSpPr>
          <p:cNvPr id="3" name="Footer Placeholder 2"/>
          <p:cNvSpPr>
            <a:spLocks noGrp="1"/>
          </p:cNvSpPr>
          <p:nvPr>
            <p:ph type="ftr" sz="quarter" idx="11"/>
          </p:nvPr>
        </p:nvSpPr>
        <p:spPr/>
        <p:txBody>
          <a:bodyPr/>
          <a:lstStyle>
            <a:extLst/>
          </a:lstStyle>
          <a:p>
            <a:endParaRPr lang="ro-RO"/>
          </a:p>
        </p:txBody>
      </p:sp>
      <p:sp>
        <p:nvSpPr>
          <p:cNvPr id="4" name="Slide Number Placeholder 3"/>
          <p:cNvSpPr>
            <a:spLocks noGrp="1"/>
          </p:cNvSpPr>
          <p:nvPr>
            <p:ph type="sldNum" sz="quarter" idx="12"/>
          </p:nvPr>
        </p:nvSpPr>
        <p:spPr/>
        <p:txBody>
          <a:bodyPr/>
          <a:lstStyle>
            <a:extLst/>
          </a:lstStyle>
          <a:p>
            <a:fld id="{E58E858C-E9D7-4DF8-921D-8BA8A90217E7}" type="slidenum">
              <a:rPr lang="ro-RO" smtClean="0"/>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3262175-5476-430C-9752-91E8DB23C26E}" type="datetimeFigureOut">
              <a:rPr lang="ro-RO" smtClean="0"/>
              <a:t>19.04.2018</a:t>
            </a:fld>
            <a:endParaRPr lang="ro-RO"/>
          </a:p>
        </p:txBody>
      </p:sp>
      <p:sp>
        <p:nvSpPr>
          <p:cNvPr id="6" name="Footer Placeholder 5"/>
          <p:cNvSpPr>
            <a:spLocks noGrp="1"/>
          </p:cNvSpPr>
          <p:nvPr>
            <p:ph type="ftr" sz="quarter" idx="11"/>
          </p:nvPr>
        </p:nvSpPr>
        <p:spPr/>
        <p:txBody>
          <a:bodyPr/>
          <a:lstStyle>
            <a:extLst/>
          </a:lstStyle>
          <a:p>
            <a:endParaRPr lang="ro-RO"/>
          </a:p>
        </p:txBody>
      </p:sp>
      <p:sp>
        <p:nvSpPr>
          <p:cNvPr id="7" name="Slide Number Placeholder 6"/>
          <p:cNvSpPr>
            <a:spLocks noGrp="1"/>
          </p:cNvSpPr>
          <p:nvPr>
            <p:ph type="sldNum" sz="quarter" idx="12"/>
          </p:nvPr>
        </p:nvSpPr>
        <p:spPr/>
        <p:txBody>
          <a:bodyPr/>
          <a:lstStyle>
            <a:extLst/>
          </a:lstStyle>
          <a:p>
            <a:fld id="{E58E858C-E9D7-4DF8-921D-8BA8A90217E7}" type="slidenum">
              <a:rPr lang="ro-RO" smtClean="0"/>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3262175-5476-430C-9752-91E8DB23C26E}" type="datetimeFigureOut">
              <a:rPr lang="ro-RO" smtClean="0"/>
              <a:t>19.04.2018</a:t>
            </a:fld>
            <a:endParaRPr lang="ro-RO"/>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o-RO"/>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58E858C-E9D7-4DF8-921D-8BA8A90217E7}" type="slidenum">
              <a:rPr lang="ro-RO" smtClean="0"/>
              <a:t>‹#›</a:t>
            </a:fld>
            <a:endParaRPr lang="ro-RO"/>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3262175-5476-430C-9752-91E8DB23C26E}" type="datetimeFigureOut">
              <a:rPr lang="ro-RO" smtClean="0"/>
              <a:t>19.04.2018</a:t>
            </a:fld>
            <a:endParaRPr lang="ro-RO"/>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o-RO"/>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58E858C-E9D7-4DF8-921D-8BA8A90217E7}" type="slidenum">
              <a:rPr lang="ro-RO" smtClean="0"/>
              <a:t>‹#›</a:t>
            </a:fld>
            <a:endParaRPr lang="ro-RO"/>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ro-RO" dirty="0" smtClean="0">
                <a:solidFill>
                  <a:schemeClr val="accent1">
                    <a:lumMod val="60000"/>
                    <a:lumOff val="40000"/>
                  </a:schemeClr>
                </a:solidFill>
              </a:rPr>
              <a:t>Copacii</a:t>
            </a:r>
            <a:endParaRPr lang="ro-RO" dirty="0">
              <a:solidFill>
                <a:schemeClr val="accent1">
                  <a:lumMod val="60000"/>
                  <a:lumOff val="40000"/>
                </a:schemeClr>
              </a:solidFill>
            </a:endParaRPr>
          </a:p>
        </p:txBody>
      </p:sp>
      <p:sp>
        <p:nvSpPr>
          <p:cNvPr id="3" name="Subtitle 2"/>
          <p:cNvSpPr>
            <a:spLocks noGrp="1"/>
          </p:cNvSpPr>
          <p:nvPr>
            <p:ph type="subTitle" idx="1"/>
          </p:nvPr>
        </p:nvSpPr>
        <p:spPr/>
        <p:txBody>
          <a:bodyPr/>
          <a:lstStyle/>
          <a:p>
            <a:endParaRPr lang="ro-RO"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vi-VN" sz="1500" b="0" dirty="0" smtClean="0"/>
              <a:t>Pădurea are un rol foarte important în păstrarea echilibrului din natură. Dar și în orașe pomii, verdeața în general, schimbă cu totul aerul. Tăierea necontrolată a copacilor este o crimă, pur și simplu. In București, am văzut cel mai frumos și mai falnic brad dintr-un oraș. Din păcate, a fost tăiat și în locul lui a apărut o clădire modernă, mare,  din oțel și sticlă. Regret că nu am nici măcar o poză cu acea minunăție.</a:t>
            </a:r>
            <a:endParaRPr lang="ro-RO" sz="1500" dirty="0"/>
          </a:p>
        </p:txBody>
      </p:sp>
      <p:sp>
        <p:nvSpPr>
          <p:cNvPr id="3" name="Text Placeholder 2"/>
          <p:cNvSpPr>
            <a:spLocks noGrp="1"/>
          </p:cNvSpPr>
          <p:nvPr>
            <p:ph type="body" idx="1"/>
          </p:nvPr>
        </p:nvSpPr>
        <p:spPr>
          <a:xfrm>
            <a:off x="395536" y="5373216"/>
            <a:ext cx="4040188" cy="762000"/>
          </a:xfrm>
        </p:spPr>
        <p:txBody>
          <a:bodyPr>
            <a:normAutofit/>
          </a:bodyPr>
          <a:lstStyle/>
          <a:p>
            <a:endParaRPr lang="ro-RO" dirty="0"/>
          </a:p>
        </p:txBody>
      </p:sp>
      <p:sp>
        <p:nvSpPr>
          <p:cNvPr id="4" name="Text Placeholder 3"/>
          <p:cNvSpPr>
            <a:spLocks noGrp="1"/>
          </p:cNvSpPr>
          <p:nvPr>
            <p:ph type="body" sz="half" idx="3"/>
          </p:nvPr>
        </p:nvSpPr>
        <p:spPr/>
        <p:txBody>
          <a:bodyPr>
            <a:normAutofit/>
          </a:bodyPr>
          <a:lstStyle/>
          <a:p>
            <a:endParaRPr lang="en-US" dirty="0" smtClean="0"/>
          </a:p>
          <a:p>
            <a:endParaRPr lang="ro-RO" dirty="0"/>
          </a:p>
        </p:txBody>
      </p:sp>
      <p:sp>
        <p:nvSpPr>
          <p:cNvPr id="5" name="Content Placeholder 4"/>
          <p:cNvSpPr>
            <a:spLocks noGrp="1"/>
          </p:cNvSpPr>
          <p:nvPr>
            <p:ph sz="quarter" idx="2"/>
          </p:nvPr>
        </p:nvSpPr>
        <p:spPr/>
        <p:txBody>
          <a:bodyPr/>
          <a:lstStyle/>
          <a:p>
            <a:r>
              <a:rPr lang="ro-RO" dirty="0" smtClean="0"/>
              <a:t>Păduri de foioase</a:t>
            </a:r>
            <a:r>
              <a:rPr lang="en-US" dirty="0" smtClean="0"/>
              <a:t>:</a:t>
            </a:r>
          </a:p>
        </p:txBody>
      </p:sp>
      <p:pic>
        <p:nvPicPr>
          <p:cNvPr id="1026" name="Picture 2" descr="C:\Users\User\Desktop\fadfda.jpg"/>
          <p:cNvPicPr>
            <a:picLocks noChangeAspect="1" noChangeArrowheads="1"/>
          </p:cNvPicPr>
          <p:nvPr/>
        </p:nvPicPr>
        <p:blipFill>
          <a:blip r:embed="rId2" cstate="print"/>
          <a:srcRect/>
          <a:stretch>
            <a:fillRect/>
          </a:stretch>
        </p:blipFill>
        <p:spPr bwMode="auto">
          <a:xfrm>
            <a:off x="755576" y="2060848"/>
            <a:ext cx="2916932" cy="2880320"/>
          </a:xfrm>
          <a:prstGeom prst="rect">
            <a:avLst/>
          </a:prstGeom>
          <a:noFill/>
        </p:spPr>
      </p:pic>
      <p:sp>
        <p:nvSpPr>
          <p:cNvPr id="9" name="Content Placeholder 8"/>
          <p:cNvSpPr>
            <a:spLocks noGrp="1"/>
          </p:cNvSpPr>
          <p:nvPr>
            <p:ph sz="quarter" idx="4"/>
          </p:nvPr>
        </p:nvSpPr>
        <p:spPr/>
        <p:txBody>
          <a:bodyPr/>
          <a:lstStyle/>
          <a:p>
            <a:r>
              <a:rPr lang="en-US" dirty="0" err="1" smtClean="0"/>
              <a:t>Paduri</a:t>
            </a:r>
            <a:r>
              <a:rPr lang="en-US" dirty="0" smtClean="0"/>
              <a:t> de </a:t>
            </a:r>
            <a:r>
              <a:rPr lang="en-US" dirty="0" err="1" smtClean="0"/>
              <a:t>conifere</a:t>
            </a:r>
            <a:r>
              <a:rPr lang="en-US" dirty="0" smtClean="0"/>
              <a:t>:</a:t>
            </a:r>
            <a:endParaRPr lang="ro-RO" dirty="0"/>
          </a:p>
        </p:txBody>
      </p:sp>
      <p:pic>
        <p:nvPicPr>
          <p:cNvPr id="1027" name="Picture 3" descr="C:\Users\User\Desktop\download.jpg"/>
          <p:cNvPicPr>
            <a:picLocks noChangeAspect="1" noChangeArrowheads="1"/>
          </p:cNvPicPr>
          <p:nvPr/>
        </p:nvPicPr>
        <p:blipFill>
          <a:blip r:embed="rId3" cstate="print"/>
          <a:srcRect/>
          <a:stretch>
            <a:fillRect/>
          </a:stretch>
        </p:blipFill>
        <p:spPr bwMode="auto">
          <a:xfrm>
            <a:off x="5076056" y="2276872"/>
            <a:ext cx="3056780" cy="2448272"/>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5904656"/>
          </a:xfrm>
        </p:spPr>
        <p:txBody>
          <a:bodyPr>
            <a:noAutofit/>
          </a:bodyPr>
          <a:lstStyle/>
          <a:p>
            <a:pPr fontAlgn="base"/>
            <a:r>
              <a:rPr lang="vi-VN" sz="3300" dirty="0" smtClean="0"/>
              <a:t>      Importanţa copacilor în localitatea în care trăim </a:t>
            </a:r>
            <a:r>
              <a:rPr lang="vi-VN" sz="3300" b="0" dirty="0" smtClean="0"/>
              <a:t/>
            </a:r>
            <a:br>
              <a:rPr lang="vi-VN" sz="3300" b="0" dirty="0" smtClean="0"/>
            </a:br>
            <a:r>
              <a:rPr lang="vi-VN" sz="3300" b="0" dirty="0" smtClean="0"/>
              <a:t>a.  Ne oferă umbră;</a:t>
            </a:r>
            <a:br>
              <a:rPr lang="vi-VN" sz="3300" b="0" dirty="0" smtClean="0"/>
            </a:br>
            <a:r>
              <a:rPr lang="vi-VN" sz="3300" b="0" dirty="0" smtClean="0"/>
              <a:t>b.  Oferă hrană şi habitat pentru floră şi faună;</a:t>
            </a:r>
            <a:br>
              <a:rPr lang="vi-VN" sz="3300" b="0" dirty="0" smtClean="0"/>
            </a:br>
            <a:r>
              <a:rPr lang="vi-VN" sz="3300" b="0" dirty="0" smtClean="0"/>
              <a:t>c.  Produc oxigen,</a:t>
            </a:r>
            <a:br>
              <a:rPr lang="vi-VN" sz="3300" b="0" dirty="0" smtClean="0"/>
            </a:br>
            <a:r>
              <a:rPr lang="vi-VN" sz="3300" b="0" dirty="0" smtClean="0"/>
              <a:t>d.  Imbunătăţesc calitatea aerului;</a:t>
            </a:r>
            <a:br>
              <a:rPr lang="vi-VN" sz="3300" b="0" dirty="0" smtClean="0"/>
            </a:br>
            <a:r>
              <a:rPr lang="vi-VN" sz="3300" b="0" dirty="0" smtClean="0"/>
              <a:t>e.  Micşorează zgomotul;</a:t>
            </a:r>
            <a:br>
              <a:rPr lang="vi-VN" sz="3300" b="0" dirty="0" smtClean="0"/>
            </a:br>
            <a:r>
              <a:rPr lang="vi-VN" sz="3300" b="0" dirty="0" smtClean="0"/>
              <a:t>f.   Reduc temperatura;</a:t>
            </a:r>
            <a:br>
              <a:rPr lang="vi-VN" sz="3300" b="0" dirty="0" smtClean="0"/>
            </a:br>
            <a:r>
              <a:rPr lang="vi-VN" sz="3300" b="0" dirty="0" smtClean="0"/>
              <a:t>g.  Filltrează aerul;</a:t>
            </a:r>
            <a:br>
              <a:rPr lang="vi-VN" sz="3300" b="0" dirty="0" smtClean="0"/>
            </a:br>
            <a:r>
              <a:rPr lang="vi-VN" sz="3300" b="0" dirty="0" smtClean="0"/>
              <a:t>h.  Protejează solul</a:t>
            </a:r>
            <a:br>
              <a:rPr lang="vi-VN" sz="3300" b="0" dirty="0" smtClean="0"/>
            </a:br>
            <a:endParaRPr lang="ro-RO" sz="33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458618"/>
          </a:xfrm>
        </p:spPr>
        <p:txBody>
          <a:bodyPr>
            <a:normAutofit/>
          </a:bodyPr>
          <a:lstStyle/>
          <a:p>
            <a:r>
              <a:rPr lang="vi-VN" sz="3100" b="0" dirty="0" smtClean="0"/>
              <a:t>Sunt localități în care pomii, florile și zonele cu verdeață sunt protejate și îngrijite. Este o mare diferență față de locurile în care predomină betonul, cimentul și nu găsești un pic de umbră…..Când ne-am hotărât să cumpărăm la Câmpina un mic apartament, am urmărit să fie </a:t>
            </a:r>
            <a:r>
              <a:rPr lang="vi-VN" sz="3100" b="0" dirty="0" smtClean="0"/>
              <a:t>c</a:t>
            </a:r>
            <a:r>
              <a:rPr lang="ro-RO" sz="3100" b="0" dirty="0" smtClean="0"/>
              <a:t>â</a:t>
            </a:r>
            <a:r>
              <a:rPr lang="vi-VN" sz="3100" b="0" dirty="0" smtClean="0"/>
              <a:t>t </a:t>
            </a:r>
            <a:r>
              <a:rPr lang="vi-VN" sz="3100" b="0" dirty="0" smtClean="0"/>
              <a:t>mai multă verdeață și brazi. Am avut noroc și am găsit un loc în care brazii sunt chiar la fereastră.</a:t>
            </a:r>
            <a:endParaRPr lang="ro-RO" sz="31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30626"/>
          </a:xfrm>
        </p:spPr>
        <p:txBody>
          <a:bodyPr>
            <a:noAutofit/>
          </a:bodyPr>
          <a:lstStyle/>
          <a:p>
            <a:r>
              <a:rPr lang="ro-RO" sz="2700" b="0" dirty="0" smtClean="0"/>
              <a:t>Exista un copac care la ora actuala inca traieste fiind mai batran decat piramidele Egiptului sa fie construite. Se numeste „Pinus longaeva” stiintific, si „Methuselah” botezat de oameni, si are 4789 ani. Se afla in „Ancient Bristlecone Pine Forest in the White Mountains of California”. Langa el, a mai existat unul, si mai vechi, Prometheus, in varsta de 4950 ani. „Prometheus” avea 300 ani vechime cand in Egipt se contstruiau piramidele… „Prometheus” a fost taiat imediat ce a fost descoperit, in 1964, de catre un cercetator… insa „Methuselah” inca exista.</a:t>
            </a:r>
            <a:endParaRPr lang="ro-RO" sz="27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02634"/>
          </a:xfrm>
        </p:spPr>
        <p:txBody>
          <a:bodyPr>
            <a:normAutofit/>
          </a:bodyPr>
          <a:lstStyle/>
          <a:p>
            <a:r>
              <a:rPr lang="ro-RO" sz="3200" b="0" dirty="0" smtClean="0"/>
              <a:t> Descoperirea a avut loc intr-un grup compact de padure in  Muntii Fulu din provincia Dalarna. Specialistii botanisti au gasit in acest loc un numar de patru generatii de molizi datati cu varste matusalemice. Au fost astfel datati si catalogati arbori cu varste de 375, 5660, 9000 si 9550 de ani. Varsta acestora a fost stabilita cu ajutorul casicei déjà datari cu Carbon 14 de catre un laboratory din Miami, Statele Unite.</a:t>
            </a:r>
            <a:endParaRPr lang="ro-RO" sz="32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16</TotalTime>
  <Words>215</Words>
  <Application>Microsoft Office PowerPoint</Application>
  <PresentationFormat>On-screen Show (4:3)</PresentationFormat>
  <Paragraphs>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Concourse</vt:lpstr>
      <vt:lpstr>Copacii</vt:lpstr>
      <vt:lpstr>Pădurea are un rol foarte important în păstrarea echilibrului din natură. Dar și în orașe pomii, verdeața în general, schimbă cu totul aerul. Tăierea necontrolată a copacilor este o crimă, pur și simplu. In București, am văzut cel mai frumos și mai falnic brad dintr-un oraș. Din păcate, a fost tăiat și în locul lui a apărut o clădire modernă, mare,  din oțel și sticlă. Regret că nu am nici măcar o poză cu acea minunăție.</vt:lpstr>
      <vt:lpstr>      Importanţa copacilor în localitatea în care trăim  a.  Ne oferă umbră; b.  Oferă hrană şi habitat pentru floră şi faună; c.  Produc oxigen, d.  Imbunătăţesc calitatea aerului; e.  Micşorează zgomotul; f.   Reduc temperatura; g.  Filltrează aerul; h.  Protejează solul </vt:lpstr>
      <vt:lpstr>Sunt localități în care pomii, florile și zonele cu verdeață sunt protejate și îngrijite. Este o mare diferență față de locurile în care predomină betonul, cimentul și nu găsești un pic de umbră…..Când ne-am hotărât să cumpărăm la Câmpina un mic apartament, am urmărit să fie cât mai multă verdeață și brazi. Am avut noroc și am găsit un loc în care brazii sunt chiar la fereastră.</vt:lpstr>
      <vt:lpstr>Exista un copac care la ora actuala inca traieste fiind mai batran decat piramidele Egiptului sa fie construite. Se numeste „Pinus longaeva” stiintific, si „Methuselah” botezat de oameni, si are 4789 ani. Se afla in „Ancient Bristlecone Pine Forest in the White Mountains of California”. Langa el, a mai existat unul, si mai vechi, Prometheus, in varsta de 4950 ani. „Prometheus” avea 300 ani vechime cand in Egipt se contstruiau piramidele… „Prometheus” a fost taiat imediat ce a fost descoperit, in 1964, de catre un cercetator… insa „Methuselah” inca exista.</vt:lpstr>
      <vt:lpstr> Descoperirea a avut loc intr-un grup compact de padure in  Muntii Fulu din provincia Dalarna. Specialistii botanisti au gasit in acest loc un numar de patru generatii de molizi datati cu varste matusalemice. Au fost astfel datati si catalogati arbori cu varste de 375, 5660, 9000 si 9550 de ani. Varsta acestora a fost stabilita cu ajutorul casicei déjà datari cu Carbon 14 de catre un laboratory din Miami, Statele Unite.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Copacii</dc:title>
  <dc:creator>User</dc:creator>
  <cp:lastModifiedBy>User</cp:lastModifiedBy>
  <cp:revision>2</cp:revision>
  <dcterms:created xsi:type="dcterms:W3CDTF">2018-04-19T05:30:42Z</dcterms:created>
  <dcterms:modified xsi:type="dcterms:W3CDTF">2018-04-19T05:46:45Z</dcterms:modified>
</cp:coreProperties>
</file>